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Fraunces Medium"/>
      <p:regular r:id="rId15"/>
    </p:embeddedFont>
    <p:embeddedFont>
      <p:font typeface="Fraunces Medium"/>
      <p:regular r:id="rId16"/>
    </p:embeddedFont>
    <p:embeddedFont>
      <p:font typeface="Fraunces Medium"/>
      <p:regular r:id="rId17"/>
    </p:embeddedFont>
    <p:embeddedFont>
      <p:font typeface="Fraunces Medium"/>
      <p:regular r:id="rId18"/>
    </p:embeddedFont>
    <p:embeddedFont>
      <p:font typeface="Epilogue"/>
      <p:regular r:id="rId19"/>
    </p:embeddedFont>
    <p:embeddedFont>
      <p:font typeface="Epilogue"/>
      <p:regular r:id="rId20"/>
    </p:embeddedFont>
    <p:embeddedFont>
      <p:font typeface="Epilogue"/>
      <p:regular r:id="rId21"/>
    </p:embeddedFont>
    <p:embeddedFont>
      <p:font typeface="Epilogue"/>
      <p:regular r:id="rId2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Relationship Id="rId21" Type="http://schemas.openxmlformats.org/officeDocument/2006/relationships/font" Target="fonts/font7.fntdata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8AFC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80E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3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8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Deadlock: Ketika Sistem Terhenti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Fenomena umum di sistem operasi dan basis data. Menghambat kinerja dan ketersediaan sistem. Memahami deadlock krusial untuk stabilitas sistem.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40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Apa Itu Deadlock?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190" y="1762958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641074" y="1989773"/>
            <a:ext cx="40102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Situasi Dua Proses Menunggu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641074" y="2480191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Dua atau lebih proses saling menunggu sumber daya.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123843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641074" y="3350657"/>
            <a:ext cx="29635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Sumber Daya Ditahan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641074" y="3841075"/>
            <a:ext cx="61955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Sumber daya dipegang oleh proses lain yang juga menunggu.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793694"/>
            <a:ext cx="1134070" cy="136088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641074" y="50205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Tidak Ada Kemajuan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641074" y="5510927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Tidak ada proses yang dapat melanjutkan eksekusi.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6154579"/>
            <a:ext cx="1134070" cy="1360884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641074" y="63813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Analogi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7641074" y="6871811"/>
            <a:ext cx="61955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Seperti dua mobil berhadapan di jalan sempit.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Kondisi Terjadinya Deadlock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507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8860" y="24932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Mutual Exclusion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01906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Sumber daya tidak dapat dibagi (non-sharable).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93790" y="383559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78860" y="387810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530906" y="3913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Hold and Wait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530906" y="440388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Proses menahan satu sumber daya, menunggu yang lain.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22041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526292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2982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No Preemption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78870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Sumber daya tidak dapat direbut paksa.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93790" y="660523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78860" y="664773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4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1530906" y="6683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Circular Wait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1530906" y="717351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Rantai proses menunggu sumber daya secara melingkar.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02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Ilustrasi Deadlock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860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Proses 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1671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Memiliki Sumber Daya X, menunggu Sumber Daya Y.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34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Tidak bisa melanjutkan eksekusi.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5860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Proses B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1671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Memiliki Sumber Daya Y, menunggu Sumber Daya X.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4734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Tidak bisa melanjutkan eksekusi.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55629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Keduanya saling menunggu, tidak ada yang bergerak. Terjadi lingkaran tunggu yang tak terputus.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599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Strategi Penanganan: Pencegahan (Prevention)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013710"/>
            <a:ext cx="3664744" cy="2047994"/>
          </a:xfrm>
          <a:prstGeom prst="roundRect">
            <a:avLst>
              <a:gd name="adj" fmla="val 465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248144"/>
            <a:ext cx="30485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Hindari Hold and Wait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738563"/>
            <a:ext cx="319587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Minta semua sumber daya sekaligus, atau tidak sama sekali.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748" y="3013710"/>
            <a:ext cx="3664863" cy="2047994"/>
          </a:xfrm>
          <a:prstGeom prst="roundRect">
            <a:avLst>
              <a:gd name="adj" fmla="val 465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182" y="32481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Izinkan Preemption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182" y="3738563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Paksa pelepasan sumber daya. Sumber daya dapat direbut.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88518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522952"/>
            <a:ext cx="292453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Hindari Circular Wait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013371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Urutkan sumber daya, minta secara berurutan untuk mencegah siklus.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786051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400"/>
              </a:lnSpc>
              <a:buNone/>
            </a:pPr>
            <a:r>
              <a:rPr lang="en-US" sz="43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Strategi Penanganan: Penghindaran (Avoidance)</a:t>
            </a:r>
            <a:endParaRPr lang="en-US" sz="43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73" y="2497693"/>
            <a:ext cx="552212" cy="55221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01391" y="2628781"/>
            <a:ext cx="2770346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Pemeriksaan Alokasi</a:t>
            </a:r>
            <a:endParaRPr lang="en-US" sz="2150" dirty="0"/>
          </a:p>
        </p:txBody>
      </p:sp>
      <p:sp>
        <p:nvSpPr>
          <p:cNvPr id="6" name="Text 2"/>
          <p:cNvSpPr/>
          <p:nvPr/>
        </p:nvSpPr>
        <p:spPr>
          <a:xfrm>
            <a:off x="1601391" y="3106341"/>
            <a:ext cx="676953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Sistem memeriksa alokasi sumber daya sebelum diberikan.</a:t>
            </a:r>
            <a:endParaRPr lang="en-US" sz="170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73" y="4011930"/>
            <a:ext cx="552212" cy="55221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01391" y="4143018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Keadaan Aman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1601391" y="4620578"/>
            <a:ext cx="676953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Memastikan sistem tetap dalam "keadaan aman" (safe state).</a:t>
            </a:r>
            <a:endParaRPr lang="en-US" sz="17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5526167"/>
            <a:ext cx="552212" cy="55221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01391" y="5657255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21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Algoritma Banker</a:t>
            </a:r>
            <a:endParaRPr lang="en-US" sz="2150" dirty="0"/>
          </a:p>
        </p:txBody>
      </p:sp>
      <p:sp>
        <p:nvSpPr>
          <p:cNvPr id="12" name="Text 6"/>
          <p:cNvSpPr/>
          <p:nvPr/>
        </p:nvSpPr>
        <p:spPr>
          <a:xfrm>
            <a:off x="1601391" y="6134814"/>
            <a:ext cx="6769537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Contoh pendekatan penghindaran deadlock yang terkenal.</a:t>
            </a:r>
            <a:endParaRPr lang="en-US" sz="1700" dirty="0"/>
          </a:p>
        </p:txBody>
      </p:sp>
      <p:sp>
        <p:nvSpPr>
          <p:cNvPr id="13" name="Text 7"/>
          <p:cNvSpPr/>
          <p:nvPr/>
        </p:nvSpPr>
        <p:spPr>
          <a:xfrm>
            <a:off x="773073" y="6736675"/>
            <a:ext cx="7597854" cy="706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170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Membutuhkan informasi awal tentang kebutuhan sumber daya maksimal dari setiap proses.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226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Strategi Penanganan: Deteksi dan Pemulihan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780347"/>
            <a:ext cx="30480" cy="4426625"/>
          </a:xfrm>
          <a:prstGeom prst="roundRect">
            <a:avLst>
              <a:gd name="adj" fmla="val 312558"/>
            </a:avLst>
          </a:prstGeom>
          <a:solidFill>
            <a:srgbClr val="414A70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302025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14A70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278034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260" y="2822853"/>
            <a:ext cx="340162" cy="42529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669411" y="285821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Deteksi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669411" y="3348633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Biarkan deadlock terjadi, lalu mendeteksinya. Menggunakan graf alokasi sumber daya.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6760012" y="476797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14A70"/>
          </a:solidFill>
          <a:ln/>
        </p:spPr>
      </p:sp>
      <p:sp>
        <p:nvSpPr>
          <p:cNvPr id="11" name="Shape 7"/>
          <p:cNvSpPr/>
          <p:nvPr/>
        </p:nvSpPr>
        <p:spPr>
          <a:xfrm>
            <a:off x="6280190" y="452806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260" y="4570571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69411" y="46059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Penghentian Proses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669411" y="5096351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Menghentikan satu atau lebih proses. Bisa satu per satu atau semua.</a:t>
            </a:r>
            <a:endParaRPr lang="en-US" sz="1750" dirty="0"/>
          </a:p>
        </p:txBody>
      </p:sp>
      <p:sp>
        <p:nvSpPr>
          <p:cNvPr id="15" name="Shape 10"/>
          <p:cNvSpPr/>
          <p:nvPr/>
        </p:nvSpPr>
        <p:spPr>
          <a:xfrm>
            <a:off x="6760012" y="651569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14A70"/>
          </a:solidFill>
          <a:ln/>
        </p:spPr>
      </p:sp>
      <p:sp>
        <p:nvSpPr>
          <p:cNvPr id="16" name="Shape 11"/>
          <p:cNvSpPr/>
          <p:nvPr/>
        </p:nvSpPr>
        <p:spPr>
          <a:xfrm>
            <a:off x="6280190" y="62757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6318290"/>
            <a:ext cx="340162" cy="425291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669411" y="6353651"/>
            <a:ext cx="32800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Perebutan Sumber Daya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669411" y="6844070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Sumber daya direbut paksa dari proses yang terlibat.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63059"/>
            <a:ext cx="90038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Kesimpulan: Mengatasi Deadlock</a:t>
            </a:r>
            <a:endParaRPr lang="en-US" sz="44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1825466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67747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2337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Desain Tangguh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724150"/>
            <a:ext cx="643782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Pemahaman mendalam vital untuk desain sistem tangguh.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414A70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3551992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18754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39602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Pemilihan Strategi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450675"/>
            <a:ext cx="522982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Strategi tergantung kebutuhan spesifik sistem.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234940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414A70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278517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591407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40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5053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Solusi Komprehensif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5995749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Pencegahan, penghindaran, deteksi, pemulihan adalah solusinya.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720351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Deadlock adalah masalah kompleks dalam sistem bersamaan. Memerlukan pendekatan yang terencana dan terukur.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2025-06-13T19:59:11Z</dcterms:created>
  <dcterms:modified xsi:type="dcterms:W3CDTF">2025-06-13T19:59:11Z</dcterms:modified>
</cp:coreProperties>
</file>